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45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09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6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26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8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12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12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0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9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5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ADD85-DEEC-4EED-9ACB-861AEF5976C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F252B-7EB0-4BDD-A468-2C6B82E180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1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4604"/>
            <a:ext cx="10515600" cy="3989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XAI Interface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950" y="513566"/>
            <a:ext cx="7424098" cy="634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45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XAI Interface</vt:lpstr>
    </vt:vector>
  </TitlesOfParts>
  <Company>UCLA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 Shi</dc:creator>
  <cp:lastModifiedBy>Feng Shi</cp:lastModifiedBy>
  <cp:revision>6</cp:revision>
  <dcterms:created xsi:type="dcterms:W3CDTF">2017-09-23T16:32:36Z</dcterms:created>
  <dcterms:modified xsi:type="dcterms:W3CDTF">2017-09-24T00:37:14Z</dcterms:modified>
</cp:coreProperties>
</file>

<file path=docProps/thumbnail.jpeg>
</file>